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00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93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97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9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101.xml"/>
  <Override ContentType="application/vnd.openxmlformats-officedocument.presentationml.notesSlide+xml" PartName="/ppt/notesSlides/notesSlide95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92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9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90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99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8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98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9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68.xml"/>
  <Override ContentType="application/vnd.openxmlformats-officedocument.presentationml.slide+xml" PartName="/ppt/slides/slide94.xml"/>
  <Override ContentType="application/vnd.openxmlformats-officedocument.presentationml.slide+xml" PartName="/ppt/slides/slide84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53.xml"/>
  <Override ContentType="application/vnd.openxmlformats-officedocument.presentationml.slide+xml" PartName="/ppt/slides/slide96.xml"/>
  <Override ContentType="application/vnd.openxmlformats-officedocument.presentationml.slide+xml" PartName="/ppt/slides/slide48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2.xml"/>
  <Override ContentType="application/vnd.openxmlformats-officedocument.presentationml.slide+xml" PartName="/ppt/slides/slide98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89.xml"/>
  <Override ContentType="application/vnd.openxmlformats-officedocument.presentationml.slide+xml" PartName="/ppt/slides/slide76.xml"/>
  <Override ContentType="application/vnd.openxmlformats-officedocument.presentationml.slide+xml" PartName="/ppt/slides/slide63.xml"/>
  <Override ContentType="application/vnd.openxmlformats-officedocument.presentationml.slide+xml" PartName="/ppt/slides/slide93.xml"/>
  <Override ContentType="application/vnd.openxmlformats-officedocument.presentationml.slide+xml" PartName="/ppt/slides/slide101.xml"/>
  <Override ContentType="application/vnd.openxmlformats-officedocument.presentationml.slide+xml" PartName="/ppt/slides/slide80.xml"/>
  <Override ContentType="application/vnd.openxmlformats-officedocument.presentationml.slide+xml" PartName="/ppt/slides/slide61.xml"/>
  <Override ContentType="application/vnd.openxmlformats-officedocument.presentationml.slide+xml" PartName="/ppt/slides/slide91.xml"/>
  <Override ContentType="application/vnd.openxmlformats-officedocument.presentationml.slide+xml" PartName="/ppt/slides/slide31.xml"/>
  <Override ContentType="application/vnd.openxmlformats-officedocument.presentationml.slide+xml" PartName="/ppt/slides/slide87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9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42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97.xml"/>
  <Override ContentType="application/vnd.openxmlformats-officedocument.presentationml.slide+xml" PartName="/ppt/slides/slide11.xml"/>
  <Override ContentType="application/vnd.openxmlformats-officedocument.presentationml.slide+xml" PartName="/ppt/slides/slide6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79.xml"/>
  <Override ContentType="application/vnd.openxmlformats-officedocument.presentationml.slide+xml" PartName="/ppt/slides/slide49.xml"/>
  <Override ContentType="application/vnd.openxmlformats-officedocument.presentationml.slide+xml" PartName="/ppt/slides/slide83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40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99.xml"/>
  <Override ContentType="application/vnd.openxmlformats-officedocument.presentationml.slide+xml" PartName="/ppt/slides/slide3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47.xml"/>
  <Override ContentType="application/vnd.openxmlformats-officedocument.presentationml.slide+xml" PartName="/ppt/slides/slide21.xml"/>
  <Override ContentType="application/vnd.openxmlformats-officedocument.presentationml.slide+xml" PartName="/ppt/slides/slide100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90.xml"/>
  <Override ContentType="application/vnd.openxmlformats-officedocument.presentationml.slide+xml" PartName="/ppt/slides/slide8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88.xml"/>
  <Override ContentType="application/vnd.openxmlformats-officedocument.presentationml.slide+xml" PartName="/ppt/slides/slide9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3" r:id="rId62"/>
    <p:sldId id="314" r:id="rId63"/>
    <p:sldId id="315" r:id="rId64"/>
    <p:sldId id="316" r:id="rId65"/>
    <p:sldId id="317" r:id="rId66"/>
    <p:sldId id="318" r:id="rId67"/>
    <p:sldId id="319" r:id="rId68"/>
    <p:sldId id="320" r:id="rId69"/>
    <p:sldId id="321" r:id="rId70"/>
    <p:sldId id="322" r:id="rId71"/>
    <p:sldId id="323" r:id="rId72"/>
    <p:sldId id="324" r:id="rId73"/>
    <p:sldId id="325" r:id="rId74"/>
    <p:sldId id="326" r:id="rId75"/>
    <p:sldId id="327" r:id="rId76"/>
    <p:sldId id="328" r:id="rId77"/>
    <p:sldId id="329" r:id="rId78"/>
    <p:sldId id="330" r:id="rId79"/>
    <p:sldId id="331" r:id="rId80"/>
    <p:sldId id="332" r:id="rId81"/>
    <p:sldId id="333" r:id="rId82"/>
    <p:sldId id="334" r:id="rId83"/>
    <p:sldId id="335" r:id="rId84"/>
    <p:sldId id="336" r:id="rId85"/>
    <p:sldId id="337" r:id="rId86"/>
    <p:sldId id="338" r:id="rId87"/>
    <p:sldId id="339" r:id="rId88"/>
    <p:sldId id="340" r:id="rId89"/>
    <p:sldId id="341" r:id="rId90"/>
    <p:sldId id="342" r:id="rId91"/>
    <p:sldId id="343" r:id="rId92"/>
    <p:sldId id="344" r:id="rId93"/>
    <p:sldId id="345" r:id="rId94"/>
    <p:sldId id="346" r:id="rId95"/>
    <p:sldId id="347" r:id="rId96"/>
    <p:sldId id="348" r:id="rId97"/>
    <p:sldId id="349" r:id="rId98"/>
    <p:sldId id="350" r:id="rId99"/>
    <p:sldId id="351" r:id="rId100"/>
    <p:sldId id="352" r:id="rId101"/>
    <p:sldId id="353" r:id="rId102"/>
    <p:sldId id="354" r:id="rId103"/>
    <p:sldId id="355" r:id="rId104"/>
    <p:sldId id="356" r:id="rId105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06" roundtripDataSignature="AMtx7miRbcKO+1JUrjaukE2Lvv6M748jw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6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106" Type="http://customschemas.google.com/relationships/presentationmetadata" Target="metadata"/><Relationship Id="rId105" Type="http://schemas.openxmlformats.org/officeDocument/2006/relationships/slide" Target="slides/slide101.xml"/><Relationship Id="rId104" Type="http://schemas.openxmlformats.org/officeDocument/2006/relationships/slide" Target="slides/slide100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9" Type="http://schemas.openxmlformats.org/officeDocument/2006/relationships/slide" Target="slides/slide45.xml"/><Relationship Id="rId103" Type="http://schemas.openxmlformats.org/officeDocument/2006/relationships/slide" Target="slides/slide99.xml"/><Relationship Id="rId102" Type="http://schemas.openxmlformats.org/officeDocument/2006/relationships/slide" Target="slides/slide98.xml"/><Relationship Id="rId101" Type="http://schemas.openxmlformats.org/officeDocument/2006/relationships/slide" Target="slides/slide97.xml"/><Relationship Id="rId100" Type="http://schemas.openxmlformats.org/officeDocument/2006/relationships/slide" Target="slides/slide96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9" Type="http://schemas.openxmlformats.org/officeDocument/2006/relationships/slide" Target="slides/slide25.xml"/><Relationship Id="rId95" Type="http://schemas.openxmlformats.org/officeDocument/2006/relationships/slide" Target="slides/slide91.xml"/><Relationship Id="rId94" Type="http://schemas.openxmlformats.org/officeDocument/2006/relationships/slide" Target="slides/slide90.xml"/><Relationship Id="rId97" Type="http://schemas.openxmlformats.org/officeDocument/2006/relationships/slide" Target="slides/slide93.xml"/><Relationship Id="rId96" Type="http://schemas.openxmlformats.org/officeDocument/2006/relationships/slide" Target="slides/slide92.xml"/><Relationship Id="rId11" Type="http://schemas.openxmlformats.org/officeDocument/2006/relationships/slide" Target="slides/slide7.xml"/><Relationship Id="rId99" Type="http://schemas.openxmlformats.org/officeDocument/2006/relationships/slide" Target="slides/slide95.xml"/><Relationship Id="rId10" Type="http://schemas.openxmlformats.org/officeDocument/2006/relationships/slide" Target="slides/slide6.xml"/><Relationship Id="rId98" Type="http://schemas.openxmlformats.org/officeDocument/2006/relationships/slide" Target="slides/slide94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91" Type="http://schemas.openxmlformats.org/officeDocument/2006/relationships/slide" Target="slides/slide87.xml"/><Relationship Id="rId90" Type="http://schemas.openxmlformats.org/officeDocument/2006/relationships/slide" Target="slides/slide86.xml"/><Relationship Id="rId93" Type="http://schemas.openxmlformats.org/officeDocument/2006/relationships/slide" Target="slides/slide89.xml"/><Relationship Id="rId92" Type="http://schemas.openxmlformats.org/officeDocument/2006/relationships/slide" Target="slides/slide8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84" Type="http://schemas.openxmlformats.org/officeDocument/2006/relationships/slide" Target="slides/slide80.xml"/><Relationship Id="rId83" Type="http://schemas.openxmlformats.org/officeDocument/2006/relationships/slide" Target="slides/slide79.xml"/><Relationship Id="rId86" Type="http://schemas.openxmlformats.org/officeDocument/2006/relationships/slide" Target="slides/slide82.xml"/><Relationship Id="rId85" Type="http://schemas.openxmlformats.org/officeDocument/2006/relationships/slide" Target="slides/slide81.xml"/><Relationship Id="rId88" Type="http://schemas.openxmlformats.org/officeDocument/2006/relationships/slide" Target="slides/slide84.xml"/><Relationship Id="rId87" Type="http://schemas.openxmlformats.org/officeDocument/2006/relationships/slide" Target="slides/slide83.xml"/><Relationship Id="rId89" Type="http://schemas.openxmlformats.org/officeDocument/2006/relationships/slide" Target="slides/slide85.xml"/><Relationship Id="rId80" Type="http://schemas.openxmlformats.org/officeDocument/2006/relationships/slide" Target="slides/slide76.xml"/><Relationship Id="rId82" Type="http://schemas.openxmlformats.org/officeDocument/2006/relationships/slide" Target="slides/slide78.xml"/><Relationship Id="rId81" Type="http://schemas.openxmlformats.org/officeDocument/2006/relationships/slide" Target="slides/slide7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73" Type="http://schemas.openxmlformats.org/officeDocument/2006/relationships/slide" Target="slides/slide69.xml"/><Relationship Id="rId72" Type="http://schemas.openxmlformats.org/officeDocument/2006/relationships/slide" Target="slides/slide68.xml"/><Relationship Id="rId75" Type="http://schemas.openxmlformats.org/officeDocument/2006/relationships/slide" Target="slides/slide71.xml"/><Relationship Id="rId74" Type="http://schemas.openxmlformats.org/officeDocument/2006/relationships/slide" Target="slides/slide70.xml"/><Relationship Id="rId77" Type="http://schemas.openxmlformats.org/officeDocument/2006/relationships/slide" Target="slides/slide73.xml"/><Relationship Id="rId76" Type="http://schemas.openxmlformats.org/officeDocument/2006/relationships/slide" Target="slides/slide72.xml"/><Relationship Id="rId79" Type="http://schemas.openxmlformats.org/officeDocument/2006/relationships/slide" Target="slides/slide75.xml"/><Relationship Id="rId78" Type="http://schemas.openxmlformats.org/officeDocument/2006/relationships/slide" Target="slides/slide74.xml"/><Relationship Id="rId71" Type="http://schemas.openxmlformats.org/officeDocument/2006/relationships/slide" Target="slides/slide67.xml"/><Relationship Id="rId70" Type="http://schemas.openxmlformats.org/officeDocument/2006/relationships/slide" Target="slides/slide66.xml"/><Relationship Id="rId62" Type="http://schemas.openxmlformats.org/officeDocument/2006/relationships/slide" Target="slides/slide58.xml"/><Relationship Id="rId61" Type="http://schemas.openxmlformats.org/officeDocument/2006/relationships/slide" Target="slides/slide57.xml"/><Relationship Id="rId64" Type="http://schemas.openxmlformats.org/officeDocument/2006/relationships/slide" Target="slides/slide60.xml"/><Relationship Id="rId63" Type="http://schemas.openxmlformats.org/officeDocument/2006/relationships/slide" Target="slides/slide59.xml"/><Relationship Id="rId66" Type="http://schemas.openxmlformats.org/officeDocument/2006/relationships/slide" Target="slides/slide62.xml"/><Relationship Id="rId65" Type="http://schemas.openxmlformats.org/officeDocument/2006/relationships/slide" Target="slides/slide61.xml"/><Relationship Id="rId68" Type="http://schemas.openxmlformats.org/officeDocument/2006/relationships/slide" Target="slides/slide64.xml"/><Relationship Id="rId67" Type="http://schemas.openxmlformats.org/officeDocument/2006/relationships/slide" Target="slides/slide63.xml"/><Relationship Id="rId60" Type="http://schemas.openxmlformats.org/officeDocument/2006/relationships/slide" Target="slides/slide56.xml"/><Relationship Id="rId69" Type="http://schemas.openxmlformats.org/officeDocument/2006/relationships/slide" Target="slides/slide65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55" Type="http://schemas.openxmlformats.org/officeDocument/2006/relationships/slide" Target="slides/slide51.xml"/><Relationship Id="rId54" Type="http://schemas.openxmlformats.org/officeDocument/2006/relationships/slide" Target="slides/slide50.xml"/><Relationship Id="rId57" Type="http://schemas.openxmlformats.org/officeDocument/2006/relationships/slide" Target="slides/slide53.xml"/><Relationship Id="rId56" Type="http://schemas.openxmlformats.org/officeDocument/2006/relationships/slide" Target="slides/slide52.xml"/><Relationship Id="rId59" Type="http://schemas.openxmlformats.org/officeDocument/2006/relationships/slide" Target="slides/slide55.xml"/><Relationship Id="rId58" Type="http://schemas.openxmlformats.org/officeDocument/2006/relationships/slide" Target="slides/slide5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c0a0ebe22e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" name="Google Shape;82;gc0a0ebe22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bd4c8306cc_0_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" name="Google Shape;126;gbd4c8306cc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c28a7820a3_0_3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9" name="Google Shape;519;gc28a7820a3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bfc76439b7_0_8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8" name="Google Shape;528;gbfc76439b7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c0d73add8e_0_3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0" name="Google Shape;130;gc0d73add8e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c0d73add8e_0_3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" name="Google Shape;134;gc0d73add8e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c0d73add8e_0_4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" name="Google Shape;139;gc0d73add8e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c0d73add8e_0_4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4" name="Google Shape;144;gc0d73add8e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c0d73add8e_0_4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gc0d73add8e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c0d73add8e_0_5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" name="Google Shape;154;gc0d73add8e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c0d73add8e_0_5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9" name="Google Shape;159;gc0d73add8e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c0d73add8e_0_5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" name="Google Shape;163;gc0d73add8e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c0d73add8e_0_6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8" name="Google Shape;168;gc0d73add8e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bfc76439b7_0_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" name="Google Shape;92;gbfc76439b7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c0d73add8e_0_6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2" name="Google Shape;172;gc0d73add8e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c0d73add8e_0_7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6" name="Google Shape;176;gc0d73add8e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c0d3002d84_0_2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0" name="Google Shape;180;gc0d3002d84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c0d3002d84_0_3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" name="Google Shape;184;gc0d3002d84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c0d3002d84_0_3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" name="Google Shape;188;gc0d3002d84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c0d3002d84_0_4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2" name="Google Shape;192;gc0d3002d84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c0d73add8e_0_7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6" name="Google Shape;196;gc0d73add8e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c28a7820a3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0" name="Google Shape;200;gc28a7820a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c28a7820a3_0_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4" name="Google Shape;204;gc28a7820a3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bfc76439b7_0_1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8" name="Google Shape;208;gbfc76439b7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beda6bb1cb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" name="Google Shape;96;gbeda6bb1c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be1484b78c_0_1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2" name="Google Shape;212;gbe1484b78c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be1484b78c_0_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7" name="Google Shape;217;gbe1484b78c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bd4c8306cc_0_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1" name="Google Shape;221;gbd4c8306cc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bd4c8306cc_0_3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" name="Google Shape;226;gbd4c8306cc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bdf9609c19_0_2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1" name="Google Shape;231;gbdf9609c19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bdf9609c19_0_3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6" name="Google Shape;236;gbdf9609c19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bdf9609c19_0_3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0" name="Google Shape;240;gbdf9609c19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bdf9609c19_0_4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4" name="Google Shape;244;gbdf9609c19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bec0010f9a_0_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8" name="Google Shape;248;gbec0010f9a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bec0010f9a_0_1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3" name="Google Shape;253;gbec0010f9a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beda6bb1cb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" name="Google Shape;101;gbeda6bb1c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be1484b78c_0_2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8" name="Google Shape;258;gbe1484b78c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be1484b78c_0_3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3" name="Google Shape;263;gbe1484b78c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bd4c8306cc_0_3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8" name="Google Shape;268;gbd4c8306cc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bd4c8306cc_0_4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3" name="Google Shape;273;gbd4c8306cc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c224de5e43_1_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7" name="Google Shape;277;gc224de5e43_1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c224de5e43_1_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1" name="Google Shape;281;gc224de5e43_1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c0d3002d84_0_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5" name="Google Shape;285;gc0d3002d84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c0d3002d84_0_1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9" name="Google Shape;289;gc0d3002d84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c0d73add8e_0_8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3" name="Google Shape;293;gc0d73add8e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c28a7820a3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7" name="Google Shape;297;gc28a7820a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bfc76439b7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" name="Google Shape;106;gbfc76439b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c28a7820a3_0_1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1" name="Google Shape;301;gc28a7820a3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bfc76439b7_0_2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5" name="Google Shape;305;gbfc76439b7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c0408720d9_0_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9" name="Google Shape;309;gc0408720d9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c0408720d9_0_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3" name="Google Shape;313;gc0408720d9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beab6d2280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7" name="Google Shape;317;gbeab6d228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beab6d2280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2" name="Google Shape;322;gbeab6d2280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bec0010f9a_0_1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7" name="Google Shape;327;gbec0010f9a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bec0010f9a_0_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2" name="Google Shape;332;gbec0010f9a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bfc76439b7_0_2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7" name="Google Shape;337;gbfc76439b7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bc5dc4839a_0_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1" name="Google Shape;341;gbc5dc4839a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bfc76439b7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gbfc76439b7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bc5dc4839a_0_2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6" name="Google Shape;346;gbc5dc4839a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hu-HU"/>
              <a:t>Hiányzik a darab szám, Serpában sincs benne.</a:t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bec0010f9a_0_2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1" name="Google Shape;351;gbec0010f9a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bec0010f9a_0_2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6" name="Google Shape;356;gbec0010f9a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be1484b78c_0_3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0" name="Google Shape;360;gbe1484b78c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bd4c8306cc_0_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5" name="Google Shape;365;gbd4c8306cc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bda887ee74_0_1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1" name="Google Shape;371;gbda887ee74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bdf9609c19_0_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6" name="Google Shape;376;gbdf9609c19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bfc76439b7_0_8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0" name="Google Shape;380;gbfc76439b7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bfc76439b7_0_9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4" name="Google Shape;384;gbfc76439b7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bfc76439b7_0_3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8" name="Google Shape;388;gbfc76439b7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bec0010f9a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" name="Google Shape;114;gbec0010f9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bc5dc4839a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2" name="Google Shape;392;gbc5dc4839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bc5dc4839a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6" name="Google Shape;396;gbc5dc4839a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bd4c8306cc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0" name="Google Shape;400;gbd4c8306c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bd4c8306cc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4" name="Google Shape;404;gbd4c8306cc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bda887ee74_0_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8" name="Google Shape;408;gbda887ee74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bda887ee74_0_3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3" name="Google Shape;413;gbda887ee74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bfc76439b7_0_3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8" name="Google Shape;418;gbfc76439b7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bda887ee74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2" name="Google Shape;422;gbda887ee7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bda887ee74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7" name="Google Shape;427;gbda887ee74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beda6bb1cb_0_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1" name="Google Shape;431;gbeda6bb1cb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bec0010f9a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" name="Google Shape;118;gbec0010f9a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beda6bb1cb_0_1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6" name="Google Shape;436;gbeda6bb1cb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beda6bb1cb_0_1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0" name="Google Shape;440;gbeda6bb1cb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beda6bb1cb_0_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5" name="Google Shape;445;gbeda6bb1cb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c0408720d9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9" name="Google Shape;449;gc0408720d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c0408720d9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3" name="Google Shape;453;gc0408720d9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bfc76439b7_0_3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7" name="Google Shape;457;gbfc76439b7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bfba1d867e_0_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1" name="Google Shape;461;gbfba1d867e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bfba1d867e_0_1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6" name="Google Shape;466;gbfba1d867e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bfba1d867e_0_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0" name="Google Shape;470;gbfba1d867e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bfba1d867e_0_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4" name="Google Shape;474;gbfba1d867e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bd4c8306cc_0_1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" name="Google Shape;122;gbd4c8306cc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bfba1d867e_0_2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8" name="Google Shape;478;gbfba1d867e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bfba1d867e_0_2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3" name="Google Shape;483;gbfba1d867e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bfba1d867e_0_3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7" name="Google Shape;487;gbfba1d867e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bfba1d867e_0_3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1" name="Google Shape;491;gbfba1d867e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bfc76439b7_0_5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5" name="Google Shape;495;gbfc76439b7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bfc76439b7_0_6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9" name="Google Shape;499;gbfc76439b7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bfc76439b7_0_6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3" name="Google Shape;503;gbfc76439b7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bfc76439b7_0_7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7" name="Google Shape;507;gbfc76439b7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bfc76439b7_0_7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1" name="Google Shape;511;gbfc76439b7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bfc76439b7_0_7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5" name="Google Shape;515;gbfc76439b7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ím és tartalom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ím és függőleges szöveg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0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üggőleges cím és szöveg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1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1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ímdia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0" name="Google Shape;20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zakaszfejléc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3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3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tartalomrész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4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4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Összehasonlítás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5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5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5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5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5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ak cím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Üres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rtalomrész képaláírással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8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8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ép képaláírással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9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19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Relationship Id="rId4" Type="http://schemas.openxmlformats.org/officeDocument/2006/relationships/image" Target="../media/image2.png"/><Relationship Id="rId5" Type="http://schemas.openxmlformats.org/officeDocument/2006/relationships/image" Target="../media/image1.png"/><Relationship Id="rId6" Type="http://schemas.openxmlformats.org/officeDocument/2006/relationships/image" Target="../media/image8.png"/><Relationship Id="rId7" Type="http://schemas.openxmlformats.org/officeDocument/2006/relationships/image" Target="../media/image6.png"/><Relationship Id="rId8" Type="http://schemas.openxmlformats.org/officeDocument/2006/relationships/image" Target="../media/image3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3.jpg"/></Relationships>
</file>

<file path=ppt/slides/_rels/slide10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0.xml"/><Relationship Id="rId3" Type="http://schemas.openxmlformats.org/officeDocument/2006/relationships/image" Target="../media/image99.jpg"/><Relationship Id="rId4" Type="http://schemas.openxmlformats.org/officeDocument/2006/relationships/image" Target="../media/image109.jpg"/><Relationship Id="rId5" Type="http://schemas.openxmlformats.org/officeDocument/2006/relationships/image" Target="../media/image97.jpg"/><Relationship Id="rId6" Type="http://schemas.openxmlformats.org/officeDocument/2006/relationships/image" Target="../media/image102.jpg"/></Relationships>
</file>

<file path=ppt/slides/_rels/slide10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1.xml"/><Relationship Id="rId3" Type="http://schemas.openxmlformats.org/officeDocument/2006/relationships/image" Target="../media/image107.png"/><Relationship Id="rId4" Type="http://schemas.openxmlformats.org/officeDocument/2006/relationships/image" Target="../media/image1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5.jpg"/><Relationship Id="rId4" Type="http://schemas.openxmlformats.org/officeDocument/2006/relationships/hyperlink" Target="https://youtu.be/S9EUJxmy-DU" TargetMode="External"/><Relationship Id="rId5" Type="http://schemas.openxmlformats.org/officeDocument/2006/relationships/image" Target="../media/image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3.jpg"/><Relationship Id="rId4" Type="http://schemas.openxmlformats.org/officeDocument/2006/relationships/hyperlink" Target="https://www.youtube.com/watch?v=VgXegRvfgUw" TargetMode="External"/><Relationship Id="rId5" Type="http://schemas.openxmlformats.org/officeDocument/2006/relationships/image" Target="../media/image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jpg"/><Relationship Id="rId4" Type="http://schemas.openxmlformats.org/officeDocument/2006/relationships/hyperlink" Target="https://youtu.be/JG_W-DsMhqM" TargetMode="External"/><Relationship Id="rId5" Type="http://schemas.openxmlformats.org/officeDocument/2006/relationships/image" Target="../media/image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7.jpg"/><Relationship Id="rId4" Type="http://schemas.openxmlformats.org/officeDocument/2006/relationships/hyperlink" Target="https://www.youtube.com/watch?v=-z3ES7XbuD0" TargetMode="External"/><Relationship Id="rId5" Type="http://schemas.openxmlformats.org/officeDocument/2006/relationships/image" Target="../media/image1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jpg"/><Relationship Id="rId4" Type="http://schemas.openxmlformats.org/officeDocument/2006/relationships/hyperlink" Target="https://youtu.be/BdywWWNtxyA" TargetMode="External"/><Relationship Id="rId5" Type="http://schemas.openxmlformats.org/officeDocument/2006/relationships/image" Target="../media/image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7.jpg"/><Relationship Id="rId4" Type="http://schemas.openxmlformats.org/officeDocument/2006/relationships/hyperlink" Target="https://youtu.be/5CJHzeUvY1E" TargetMode="External"/><Relationship Id="rId5" Type="http://schemas.openxmlformats.org/officeDocument/2006/relationships/image" Target="../media/image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0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4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9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2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8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5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9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6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3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6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Relationship Id="rId4" Type="http://schemas.openxmlformats.org/officeDocument/2006/relationships/hyperlink" Target="https://youtu.be/jBpF2D_7F5Y" TargetMode="External"/><Relationship Id="rId5" Type="http://schemas.openxmlformats.org/officeDocument/2006/relationships/image" Target="../media/image4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9.jpg"/><Relationship Id="rId4" Type="http://schemas.openxmlformats.org/officeDocument/2006/relationships/hyperlink" Target="https://youtu.be/1HtfjdfWNq0" TargetMode="External"/><Relationship Id="rId5" Type="http://schemas.openxmlformats.org/officeDocument/2006/relationships/image" Target="../media/image4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3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0.jpg"/><Relationship Id="rId4" Type="http://schemas.openxmlformats.org/officeDocument/2006/relationships/hyperlink" Target="https://youtu.be/gnavlvcEM8Y" TargetMode="External"/><Relationship Id="rId5" Type="http://schemas.openxmlformats.org/officeDocument/2006/relationships/image" Target="../media/image4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2.jpg"/><Relationship Id="rId4" Type="http://schemas.openxmlformats.org/officeDocument/2006/relationships/hyperlink" Target="https://www.youtube.com/watch?v=tJr8t9q45S8" TargetMode="External"/><Relationship Id="rId5" Type="http://schemas.openxmlformats.org/officeDocument/2006/relationships/image" Target="../media/image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4.jpg"/><Relationship Id="rId4" Type="http://schemas.openxmlformats.org/officeDocument/2006/relationships/hyperlink" Target="https://youtu.be/hcEY8rXfKjU" TargetMode="External"/><Relationship Id="rId5" Type="http://schemas.openxmlformats.org/officeDocument/2006/relationships/image" Target="../media/image4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1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2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9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7.jpg"/><Relationship Id="rId4" Type="http://schemas.openxmlformats.org/officeDocument/2006/relationships/hyperlink" Target="https://youtu.be/C5XM2QZtnsA" TargetMode="External"/><Relationship Id="rId5" Type="http://schemas.openxmlformats.org/officeDocument/2006/relationships/image" Target="../media/image13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8.jpg"/><Relationship Id="rId4" Type="http://schemas.openxmlformats.org/officeDocument/2006/relationships/hyperlink" Target="https://www.youtube.com/watch?v=Hr17SJUCYms" TargetMode="External"/><Relationship Id="rId5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g"/><Relationship Id="rId4" Type="http://schemas.openxmlformats.org/officeDocument/2006/relationships/hyperlink" Target="https://www.youtube.com/watch?v=2sZCma6z7_k" TargetMode="External"/><Relationship Id="rId5" Type="http://schemas.openxmlformats.org/officeDocument/2006/relationships/image" Target="../media/image13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5.jpg"/><Relationship Id="rId4" Type="http://schemas.openxmlformats.org/officeDocument/2006/relationships/hyperlink" Target="https://youtu.be/K1ZxmOPGxfs" TargetMode="External"/><Relationship Id="rId5" Type="http://schemas.openxmlformats.org/officeDocument/2006/relationships/image" Target="../media/image4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41.jpg"/><Relationship Id="rId4" Type="http://schemas.openxmlformats.org/officeDocument/2006/relationships/hyperlink" Target="https://www.youtube.com/watch?v=3XA1PRUZbbs" TargetMode="External"/><Relationship Id="rId5" Type="http://schemas.openxmlformats.org/officeDocument/2006/relationships/image" Target="../media/image13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44.jpg"/><Relationship Id="rId4" Type="http://schemas.openxmlformats.org/officeDocument/2006/relationships/hyperlink" Target="https://youtu.be/AHL98fIw5gI" TargetMode="External"/><Relationship Id="rId5" Type="http://schemas.openxmlformats.org/officeDocument/2006/relationships/image" Target="../media/image4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48.jp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51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47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56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82.jp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46.jp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8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52.jp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54.jp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50.jp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78.jp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55.jpg"/><Relationship Id="rId4" Type="http://schemas.openxmlformats.org/officeDocument/2006/relationships/hyperlink" Target="https://youtu.be/bdTHBxcpqpM" TargetMode="External"/><Relationship Id="rId5" Type="http://schemas.openxmlformats.org/officeDocument/2006/relationships/image" Target="../media/image4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58.jpg"/><Relationship Id="rId4" Type="http://schemas.openxmlformats.org/officeDocument/2006/relationships/hyperlink" Target="https://www.youtube.com/watch?v=Mj-tt87mVkg" TargetMode="External"/><Relationship Id="rId5" Type="http://schemas.openxmlformats.org/officeDocument/2006/relationships/image" Target="../media/image13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62.jpg"/><Relationship Id="rId4" Type="http://schemas.openxmlformats.org/officeDocument/2006/relationships/hyperlink" Target="https://www.youtube.com/watch?v=aOaFW2N6jyQ" TargetMode="External"/><Relationship Id="rId5" Type="http://schemas.openxmlformats.org/officeDocument/2006/relationships/image" Target="../media/image69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60.jpg"/><Relationship Id="rId4" Type="http://schemas.openxmlformats.org/officeDocument/2006/relationships/hyperlink" Target="https://www.youtube.com/watch?v=AliyhRRluco" TargetMode="External"/><Relationship Id="rId5" Type="http://schemas.openxmlformats.org/officeDocument/2006/relationships/image" Target="../media/image13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59.jp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64.jpg"/><Relationship Id="rId4" Type="http://schemas.openxmlformats.org/officeDocument/2006/relationships/hyperlink" Target="https://youtu.be/zRYlOotFv-A" TargetMode="External"/><Relationship Id="rId5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0.jp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61.jpg"/><Relationship Id="rId4" Type="http://schemas.openxmlformats.org/officeDocument/2006/relationships/hyperlink" Target="https://www.youtube.com/watch?v=QkT02BFeaCY" TargetMode="External"/><Relationship Id="rId5" Type="http://schemas.openxmlformats.org/officeDocument/2006/relationships/image" Target="../media/image13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65.jpg"/><Relationship Id="rId4" Type="http://schemas.openxmlformats.org/officeDocument/2006/relationships/hyperlink" Target="https://youtu.be/VBdMfT-DlY0" TargetMode="External"/><Relationship Id="rId5" Type="http://schemas.openxmlformats.org/officeDocument/2006/relationships/image" Target="../media/image4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63.jp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72.jpg"/><Relationship Id="rId4" Type="http://schemas.openxmlformats.org/officeDocument/2006/relationships/hyperlink" Target="https://youtu.be/ymYb-fAO_kY" TargetMode="External"/><Relationship Id="rId5" Type="http://schemas.openxmlformats.org/officeDocument/2006/relationships/image" Target="../media/image4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66.jpg"/><Relationship Id="rId4" Type="http://schemas.openxmlformats.org/officeDocument/2006/relationships/hyperlink" Target="https://youtu.be/-BXe2q4pths" TargetMode="External"/><Relationship Id="rId5" Type="http://schemas.openxmlformats.org/officeDocument/2006/relationships/image" Target="../media/image4.png"/><Relationship Id="rId6" Type="http://schemas.openxmlformats.org/officeDocument/2006/relationships/hyperlink" Target="https://www.youtube.com/watch?v=Q_bLZrqVVwI" TargetMode="External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76.jpg"/><Relationship Id="rId4" Type="http://schemas.openxmlformats.org/officeDocument/2006/relationships/hyperlink" Target="https://youtu.be/uFUPeevuG8s" TargetMode="External"/><Relationship Id="rId5" Type="http://schemas.openxmlformats.org/officeDocument/2006/relationships/image" Target="../media/image4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71.jp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67.jp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108.jp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10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70.jp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85.jp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88.jp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74.jp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112.jpg"/><Relationship Id="rId4" Type="http://schemas.openxmlformats.org/officeDocument/2006/relationships/hyperlink" Target="https://youtu.be/1W3Qm3CkHNQ" TargetMode="External"/><Relationship Id="rId5" Type="http://schemas.openxmlformats.org/officeDocument/2006/relationships/image" Target="../media/image4.pn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73.jpg"/><Relationship Id="rId4" Type="http://schemas.openxmlformats.org/officeDocument/2006/relationships/hyperlink" Target="https://www.youtube.com/watch?v=JRN3Aycn-Ck" TargetMode="External"/><Relationship Id="rId5" Type="http://schemas.openxmlformats.org/officeDocument/2006/relationships/image" Target="../media/image13.pn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111.jpg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7.xml"/><Relationship Id="rId3" Type="http://schemas.openxmlformats.org/officeDocument/2006/relationships/image" Target="../media/image104.jpg"/><Relationship Id="rId4" Type="http://schemas.openxmlformats.org/officeDocument/2006/relationships/hyperlink" Target="https://youtu.be/xQdpLolLFU0" TargetMode="External"/><Relationship Id="rId5" Type="http://schemas.openxmlformats.org/officeDocument/2006/relationships/image" Target="../media/image4.png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8.xml"/><Relationship Id="rId3" Type="http://schemas.openxmlformats.org/officeDocument/2006/relationships/image" Target="../media/image77.jpg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9.xml"/><Relationship Id="rId3" Type="http://schemas.openxmlformats.org/officeDocument/2006/relationships/image" Target="../media/image75.jpg"/><Relationship Id="rId4" Type="http://schemas.openxmlformats.org/officeDocument/2006/relationships/hyperlink" Target="https://youtu.be/2cVJxtWwKIQ" TargetMode="External"/><Relationship Id="rId5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jpg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0.xml"/><Relationship Id="rId3" Type="http://schemas.openxmlformats.org/officeDocument/2006/relationships/image" Target="../media/image79.jpg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1.xml"/><Relationship Id="rId3" Type="http://schemas.openxmlformats.org/officeDocument/2006/relationships/image" Target="../media/image80.jpg"/><Relationship Id="rId4" Type="http://schemas.openxmlformats.org/officeDocument/2006/relationships/hyperlink" Target="https://youtu.be/ytcmVT-Zc0g" TargetMode="External"/><Relationship Id="rId5" Type="http://schemas.openxmlformats.org/officeDocument/2006/relationships/image" Target="../media/image4.png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2.xml"/><Relationship Id="rId3" Type="http://schemas.openxmlformats.org/officeDocument/2006/relationships/image" Target="../media/image83.jpg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3.xml"/><Relationship Id="rId3" Type="http://schemas.openxmlformats.org/officeDocument/2006/relationships/image" Target="../media/image84.jpg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4.xml"/><Relationship Id="rId3" Type="http://schemas.openxmlformats.org/officeDocument/2006/relationships/image" Target="../media/image98.jpg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5.xml"/><Relationship Id="rId3" Type="http://schemas.openxmlformats.org/officeDocument/2006/relationships/image" Target="../media/image113.jpg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6.xml"/><Relationship Id="rId3" Type="http://schemas.openxmlformats.org/officeDocument/2006/relationships/image" Target="../media/image89.jpg"/><Relationship Id="rId4" Type="http://schemas.openxmlformats.org/officeDocument/2006/relationships/hyperlink" Target="https://youtu.be/vH9hik8TrYk" TargetMode="External"/><Relationship Id="rId5" Type="http://schemas.openxmlformats.org/officeDocument/2006/relationships/image" Target="../media/image4.png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7.xml"/><Relationship Id="rId3" Type="http://schemas.openxmlformats.org/officeDocument/2006/relationships/image" Target="../media/image87.jpg"/></Relationships>
</file>

<file path=ppt/slides/_rels/slide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8.xml"/><Relationship Id="rId3" Type="http://schemas.openxmlformats.org/officeDocument/2006/relationships/image" Target="../media/image86.jpg"/></Relationships>
</file>

<file path=ppt/slides/_rels/slide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9.xml"/><Relationship Id="rId3" Type="http://schemas.openxmlformats.org/officeDocument/2006/relationships/image" Target="../media/image9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jpg"/></Relationships>
</file>

<file path=ppt/slides/_rels/slide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0.xml"/><Relationship Id="rId3" Type="http://schemas.openxmlformats.org/officeDocument/2006/relationships/image" Target="../media/image93.jpg"/><Relationship Id="rId4" Type="http://schemas.openxmlformats.org/officeDocument/2006/relationships/hyperlink" Target="https://youtu.be/9032zWFVGfk" TargetMode="External"/><Relationship Id="rId5" Type="http://schemas.openxmlformats.org/officeDocument/2006/relationships/image" Target="../media/image4.png"/></Relationships>
</file>

<file path=ppt/slides/_rels/slide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1.xml"/><Relationship Id="rId3" Type="http://schemas.openxmlformats.org/officeDocument/2006/relationships/image" Target="../media/image91.jpg"/></Relationships>
</file>

<file path=ppt/slides/_rels/slide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2.xml"/><Relationship Id="rId3" Type="http://schemas.openxmlformats.org/officeDocument/2006/relationships/image" Target="../media/image92.jpg"/></Relationships>
</file>

<file path=ppt/slides/_rels/slide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3.xml"/><Relationship Id="rId3" Type="http://schemas.openxmlformats.org/officeDocument/2006/relationships/image" Target="../media/image95.jpg"/></Relationships>
</file>

<file path=ppt/slides/_rels/slide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4.xml"/><Relationship Id="rId3" Type="http://schemas.openxmlformats.org/officeDocument/2006/relationships/image" Target="../media/image96.jpg"/></Relationships>
</file>

<file path=ppt/slides/_rels/slide9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5.xml"/><Relationship Id="rId3" Type="http://schemas.openxmlformats.org/officeDocument/2006/relationships/image" Target="../media/image94.jpg"/></Relationships>
</file>

<file path=ppt/slides/_rels/slide9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6.xml"/><Relationship Id="rId3" Type="http://schemas.openxmlformats.org/officeDocument/2006/relationships/image" Target="../media/image101.jpg"/></Relationships>
</file>

<file path=ppt/slides/_rels/slide9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7.xml"/><Relationship Id="rId3" Type="http://schemas.openxmlformats.org/officeDocument/2006/relationships/image" Target="../media/image105.jpg"/></Relationships>
</file>

<file path=ppt/slides/_rels/slide9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8.xml"/><Relationship Id="rId3" Type="http://schemas.openxmlformats.org/officeDocument/2006/relationships/image" Target="../media/image103.jpg"/></Relationships>
</file>

<file path=ppt/slides/_rels/slide9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9.xml"/><Relationship Id="rId3" Type="http://schemas.openxmlformats.org/officeDocument/2006/relationships/image" Target="../media/image10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gc0a0ebe22e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2886075" cy="9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gc0a0ebe22e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534975" y="152400"/>
            <a:ext cx="1476375" cy="128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gc0a0ebe22e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7175" y="4945050"/>
            <a:ext cx="11677650" cy="173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gc0a0ebe22e_0_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80975" y="4635488"/>
            <a:ext cx="76200" cy="204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gc0a0ebe22e_0_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886950" y="6607175"/>
            <a:ext cx="2047875" cy="7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gc0a0ebe22e_0_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224126" y="152400"/>
            <a:ext cx="5863249" cy="5633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1" name="Google Shape;521;gc28a7820a3_0_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6638" y="856025"/>
            <a:ext cx="2853805" cy="5751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gc28a7820a3_0_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89243" y="856025"/>
            <a:ext cx="2845778" cy="5751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gc28a7820a3_0_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73823" y="856025"/>
            <a:ext cx="2841380" cy="575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gc28a7820a3_0_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54004" y="856025"/>
            <a:ext cx="2841358" cy="5711531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gc28a7820a3_0_31"/>
          <p:cNvSpPr txBox="1"/>
          <p:nvPr/>
        </p:nvSpPr>
        <p:spPr>
          <a:xfrm>
            <a:off x="3241800" y="124025"/>
            <a:ext cx="5708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hu-HU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Tematikus füzetek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0" name="Google Shape;530;gbfc76439b7_0_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11687175" cy="643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" name="Google Shape;531;gbfc76439b7_0_8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28950" y="2462213"/>
            <a:ext cx="6438900" cy="2238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gc0d73add8e_0_37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839213" y="663900"/>
            <a:ext cx="730025" cy="76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gc0d73add8e_0_41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80972" y="6115050"/>
            <a:ext cx="530425" cy="554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gc0d73add8e_0_44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30488" y="554750"/>
            <a:ext cx="730025" cy="76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gc0d73add8e_0_48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36675" y="6018650"/>
            <a:ext cx="480999" cy="50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gc0d73add8e_0_51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99788" y="170800"/>
            <a:ext cx="730025" cy="76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gc0d73add8e_0_58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88512" y="237000"/>
            <a:ext cx="730025" cy="76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gbeda6bb1cb_0_0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14163" y="435600"/>
            <a:ext cx="730025" cy="76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gbe1484b78c_0_15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40638" y="0"/>
            <a:ext cx="730025" cy="76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gbd4c8306cc_0_25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80063" y="117875"/>
            <a:ext cx="730025" cy="76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gbd4c8306cc_0_30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39820" y="6099175"/>
            <a:ext cx="449874" cy="470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gbdf9609c19_0_27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52213" y="1035550"/>
            <a:ext cx="730025" cy="76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gbec0010f9a_0_8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938100" y="287675"/>
            <a:ext cx="722126" cy="754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gbec0010f9a_0_13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300575" y="6030625"/>
            <a:ext cx="442450" cy="462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gbeda6bb1cb_0_5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151725" y="6231450"/>
            <a:ext cx="422950" cy="441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gbe1484b78c_0_27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58600" y="178300"/>
            <a:ext cx="730025" cy="76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gbe1484b78c_0_32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38450" y="6008325"/>
            <a:ext cx="490926" cy="51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gbd4c8306cc_0_35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40363" y="197300"/>
            <a:ext cx="730025" cy="76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Google Shape;319;gbeab6d2280_0_0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01188" y="146700"/>
            <a:ext cx="730025" cy="76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Google Shape;324;gbeab6d2280_0_5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96025" y="6218900"/>
            <a:ext cx="460100" cy="480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Google Shape;329;gbec0010f9a_0_16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94100" y="326875"/>
            <a:ext cx="815751" cy="852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Google Shape;334;gbec0010f9a_0_21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66400" y="6040550"/>
            <a:ext cx="479049" cy="50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Google Shape;343;gbc5dc4839a_0_21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16150" y="1058625"/>
            <a:ext cx="722126" cy="754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Google Shape;348;gbc5dc4839a_0_26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16425" y="6056575"/>
            <a:ext cx="434600" cy="454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Google Shape;353;gbec0010f9a_0_24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20363" y="144325"/>
            <a:ext cx="730025" cy="76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" name="Google Shape;362;gbe1484b78c_0_38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21425" y="112250"/>
            <a:ext cx="730025" cy="76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Google Shape;367;gbd4c8306cc_0_10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25749" y="6074100"/>
            <a:ext cx="437725" cy="45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gbd4c8306cc_0_10">
            <a:hlinkClick r:id="rId6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315624" y="6074100"/>
            <a:ext cx="437725" cy="457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Google Shape;373;gbda887ee74_0_15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94400" y="221325"/>
            <a:ext cx="730025" cy="76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Google Shape;410;gbda887ee74_0_20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921475" y="733850"/>
            <a:ext cx="730025" cy="76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" name="Google Shape;415;gbda887ee74_0_30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874500" y="6030625"/>
            <a:ext cx="507501" cy="530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Google Shape;424;gbda887ee74_0_0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81500" y="262050"/>
            <a:ext cx="730025" cy="76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3" name="Google Shape;433;gbeda6bb1cb_0_8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95725" y="262050"/>
            <a:ext cx="730025" cy="76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2" name="Google Shape;442;gbeda6bb1cb_0_16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90250" y="227525"/>
            <a:ext cx="730025" cy="76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3" name="Google Shape;463;gbfba1d867e_0_10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83650" y="308075"/>
            <a:ext cx="730025" cy="76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0" name="Google Shape;480;gbfba1d867e_0_24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70500" y="216025"/>
            <a:ext cx="730025" cy="76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2021-02-08T11:35:01Z</dcterms:created>
  <dc:creator>Gellért Barbara</dc:creator>
</cp:coreProperties>
</file>